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308" r:id="rId2"/>
    <p:sldId id="309" r:id="rId3"/>
    <p:sldId id="310" r:id="rId4"/>
    <p:sldId id="311" r:id="rId5"/>
    <p:sldId id="312" r:id="rId6"/>
    <p:sldId id="313" r:id="rId7"/>
    <p:sldId id="314" r:id="rId8"/>
    <p:sldId id="315" r:id="rId9"/>
    <p:sldId id="316" r:id="rId10"/>
    <p:sldId id="317" r:id="rId11"/>
    <p:sldId id="318" r:id="rId12"/>
    <p:sldId id="319" r:id="rId13"/>
    <p:sldId id="320" r:id="rId14"/>
    <p:sldId id="321" r:id="rId15"/>
    <p:sldId id="322" r:id="rId16"/>
    <p:sldId id="323" r:id="rId17"/>
    <p:sldId id="324" r:id="rId18"/>
    <p:sldId id="325" r:id="rId19"/>
    <p:sldId id="326" r:id="rId20"/>
    <p:sldId id="327" r:id="rId21"/>
    <p:sldId id="328" r:id="rId22"/>
    <p:sldId id="329" r:id="rId23"/>
    <p:sldId id="330" r:id="rId24"/>
    <p:sldId id="33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E4A45C-FA39-4234-8ADA-B2D8C66AE60F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CE646E-736C-46A4-A296-77A4328D0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017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DB256-4B18-5836-E82F-6A8DFE25EB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44BFF-BDA1-8379-083D-D59DD62064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B65C70-AA46-8056-DEC3-C2189DC6B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D38F8-3EA8-B5E6-8ACB-16E2DA804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864FA-A1BB-20F8-0AD3-903901E51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463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4EE5C-C122-651C-6DC9-0A98F704D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E9526C-FA74-9378-D9DB-C99143661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81749A-C1DD-61CE-2152-521D47F23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5DC885-E69B-AF7A-8C00-621E12295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E9C1D-F4CD-CA24-8FD1-36C1E22F3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742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EF281B-847F-E045-64C3-21FAFA9A9F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DCB79B-8457-0BC8-6ABD-EB215A5C51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FD71CA-821A-312D-52D0-CCF85D099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D1F628-D4B9-864A-7F2A-DBCB69BDC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D9E0F-43FF-1EDC-601A-8200499BB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382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36F70-2AFA-186F-1383-71F981654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45FD-3C81-F6B6-039C-847D775B0C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0B2023-D30A-AADD-6D58-423621D98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1B4D8-4C07-083A-A7FE-D1AC258BF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15FD5-4A0C-94F0-C737-1AEB340B0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19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ABC1C-75E8-FBB8-9DD2-79BD9462B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547579-A9C4-811D-3312-F9F8DF7BDD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D5E951-63B9-C726-AF38-2EE83819A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56882-9A2A-136E-5A1A-AF374551C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BBDB6-E843-3AA6-6F53-75A32C26C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951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CAB42-D6AA-D566-CD89-92E46048D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D558BB-C4C9-65F4-8BCC-D50E863A95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115649-9474-F31C-3CFC-8C2F846870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5E1387-2A88-BDA4-DD13-FC266A05F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A516CB-A467-7514-DC8D-1C62D6916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3842E1-2E8C-2E7F-3808-2B7889EDE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431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E170A-7941-3EAC-2EE5-039D14EF0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3E36C2-368B-F603-86FF-3B4DB1DF0B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0C3BBA-706B-DDC8-B5BB-6894261AA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4354AF-0EB9-6E8E-2503-FB062E618E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0EEEEE-94D0-474F-C53F-E8BC72F3E2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3F4DD0-A3B3-8D5F-423B-F78A53719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621689-BA0F-DF1F-F9F6-1C95C7960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417DF3-657E-3521-7332-E43858543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97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0668E-5754-6047-B7C3-790B3C266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D29AE5-9E03-AFD1-B158-A85B8E5BA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E0D871-783A-C95F-962E-DF0F72AFF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77F147-3017-AF1B-F2F2-FA1901E40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066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EFEACF-157D-82FB-D43E-F9A9851CD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7EFACA-495B-0A0E-4FA2-A540F8DC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7E1930-CDFF-D26B-B898-849827041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026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7F77E-F380-E587-AF85-9658D64C4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2E76B-17C5-A81F-1F7D-34E72CC9D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75EF81-4592-E47B-E254-53FAB2B17B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0C5AD8-3940-0CB4-431F-AB0828188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03621D-DDA9-C2AB-2F7B-887A2C75C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4D157-7BD1-9606-3D77-D84615E64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566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EB6B3-FDDA-6A07-BC93-A343DA18B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D39D60-03C9-1DAE-F03C-AD85F64584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C3E446-099C-4CD5-F9E9-2951BDD57B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2B8E91-C899-E2A7-509B-64431AAFD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23532A-07D1-46AB-9AFA-92C827AB5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0C5100-7E84-5487-E213-7E1EEB6B3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75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2DDE8C-E5E9-44A9-C2BB-3B7E82968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561E6-FBFB-BDD6-BE73-88C4A678D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EC6E1F-F2B1-E9CA-6831-9C9689AAB1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B6B329-7259-4FFF-8DF7-C458820134C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5B7F13-DC18-43B9-A4A4-6591ED6673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52FE9-0743-E0F0-BF71-DEA8AC17B2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0EC5BD-CE70-4A8A-86C3-C265F4F16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77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379B0F-DB84-339E-F0C1-561E17EFD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0087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0E97E7-7E70-B35B-5E03-E490A91117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353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2E8A01-03CA-0C79-4868-3B309E6CC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989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DC764D-B330-BA61-77CD-86C4875B7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382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1350AF-C0F5-C05A-8AD3-4271604BD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1419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C22C8D-4DF8-368F-CCED-17B04C217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0036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40073A-7599-4CC8-92A0-2B497A5A5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3958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CE1F3D-66B1-5712-CF0D-5357B5571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0792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A4E4B3-E966-AAB2-7193-4F8A60346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9574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15B3A9-20AE-19CA-33E9-160C9C120E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8108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4838F0-7D95-5881-F0BF-D7F9FB946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204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162D4F-5A12-0EDD-4F61-428C4C627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8190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502BF7-2B20-709D-CE42-74F1C6FE29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9160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F865DE-7DF5-9A09-2A8D-4D8B5F567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2144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E6F740-55A6-A35B-6952-D17E1E5F5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0502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E771C3-65B7-59D8-8CDE-D2CB99C87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2728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8381F7-6705-1B0D-2AE8-A9693979E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3E9B44-72E6-7CBE-BACF-B2BEDD7AA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773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2C56C9-DEF0-3E2D-4D89-21FE13FE61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482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89E282-D81D-982F-A485-5F0075959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892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FB31E3-231A-8FFF-596A-CD9195A44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232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6857BD-C39F-ADCD-A076-37272B395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408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B8BA63-44D9-F7C2-5F32-03C7DD523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12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98D950-EA37-F0DA-ADD0-F557154C9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7887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3575</TotalTime>
  <Words>0</Words>
  <Application>Microsoft Office PowerPoint</Application>
  <PresentationFormat>Widescreen</PresentationFormat>
  <Paragraphs>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Naren B</dc:creator>
  <cp:lastModifiedBy>Naren B</cp:lastModifiedBy>
  <cp:revision>172</cp:revision>
  <dcterms:created xsi:type="dcterms:W3CDTF">2025-06-22T08:45:34Z</dcterms:created>
  <dcterms:modified xsi:type="dcterms:W3CDTF">2025-08-30T16:38:02Z</dcterms:modified>
</cp:coreProperties>
</file>

<file path=docProps/thumbnail.jpeg>
</file>